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55451-0E60-427E-BD85-8319718BAAC5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05746-4464-472D-9377-A47364812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256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05746-4464-472D-9377-A4736481212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0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05746-4464-472D-9377-A4736481212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089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05746-4464-472D-9377-A4736481212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238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47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66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2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7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747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00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3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65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23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02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8"/>
            <a:ext cx="12192000" cy="68557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3643" y="2921168"/>
            <a:ext cx="7584707" cy="11079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Mario ULT</a:t>
            </a:r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6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2021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35164" y="4163918"/>
            <a:ext cx="6121667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Дарья Иващенко, Михаил Недосекин, Нарек Абрамян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5066" y="2386304"/>
            <a:ext cx="4061862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Яндек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.Лицей 2019-2021, 2 курс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30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36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3189" y="443210"/>
            <a:ext cx="10093695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 нами стояла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создать вариаци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игры «Марио» со своими особенностями, для достижения цели мы сформулировали следующие задачи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189" y="1896279"/>
            <a:ext cx="7574280" cy="470898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Обсудить видение итогового результата проекта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Распределить работу между членами команды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работу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Связать первые разработки в один проект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Исправить неполадки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тестирование с целью поиска багов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Исправить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дизайн, загрузить изображения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Подготовить документацию, презентацию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Защитить проект (как вы видите, почти)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Отметить защиту! (еще не выполнено)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18" y="712717"/>
            <a:ext cx="6575348" cy="7902481"/>
          </a:xfrm>
        </p:spPr>
      </p:pic>
    </p:spTree>
    <p:extLst>
      <p:ext uri="{BB962C8B-B14F-4D97-AF65-F5344CB8AC3E}">
        <p14:creationId xmlns:p14="http://schemas.microsoft.com/office/powerpoint/2010/main" val="1645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8"/>
            <a:ext cx="12192000" cy="6855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839" y="2047701"/>
            <a:ext cx="4869582" cy="76944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Дарья Иващенко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" y="4932539"/>
            <a:ext cx="2704565" cy="196695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" y="1009327"/>
            <a:ext cx="1044842" cy="104484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17" y="1651039"/>
            <a:ext cx="2332206" cy="233220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434037" y="3333095"/>
            <a:ext cx="7231781" cy="101566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Специалист по существам, которые должны убить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марио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или просто усложнить жизнь игроку; по музыке, которая должна заворожить вас.</a:t>
            </a:r>
          </a:p>
        </p:txBody>
      </p:sp>
    </p:spTree>
    <p:extLst>
      <p:ext uri="{BB962C8B-B14F-4D97-AF65-F5344CB8AC3E}">
        <p14:creationId xmlns:p14="http://schemas.microsoft.com/office/powerpoint/2010/main" val="3254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36085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734" y="1531540"/>
            <a:ext cx="938139" cy="1688650"/>
          </a:xfrm>
        </p:spPr>
      </p:pic>
      <p:sp>
        <p:nvSpPr>
          <p:cNvPr id="6" name="TextBox 5"/>
          <p:cNvSpPr txBox="1"/>
          <p:nvPr/>
        </p:nvSpPr>
        <p:spPr>
          <a:xfrm>
            <a:off x="6096000" y="3220190"/>
            <a:ext cx="5331594" cy="76944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Михаил Недосекин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00" y="3349120"/>
            <a:ext cx="812259" cy="146206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02669" y="4811187"/>
            <a:ext cx="8454190" cy="101566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Специалист по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марио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именно он воплощает все ваши мысли и задумки в игровом пространстве; по интерфейсу и логике уровней, благодаря этому вы можете играть бесконечно, набирая рекордное количество очков.</a:t>
            </a:r>
          </a:p>
        </p:txBody>
      </p:sp>
    </p:spTree>
    <p:extLst>
      <p:ext uri="{BB962C8B-B14F-4D97-AF65-F5344CB8AC3E}">
        <p14:creationId xmlns:p14="http://schemas.microsoft.com/office/powerpoint/2010/main" val="6637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8"/>
            <a:ext cx="12192000" cy="6855751"/>
          </a:xfrm>
          <a:prstGeom prst="rect">
            <a:avLst/>
          </a:prstGeom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66" y="339141"/>
            <a:ext cx="3237780" cy="1886764"/>
          </a:xfrm>
        </p:spPr>
      </p:pic>
      <p:sp>
        <p:nvSpPr>
          <p:cNvPr id="6" name="TextBox 5"/>
          <p:cNvSpPr txBox="1"/>
          <p:nvPr/>
        </p:nvSpPr>
        <p:spPr>
          <a:xfrm>
            <a:off x="636070" y="3170837"/>
            <a:ext cx="4253565" cy="76944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Нарек Абрамян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11" y="2148796"/>
            <a:ext cx="3079282" cy="186906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020151" y="4786510"/>
            <a:ext cx="7520539" cy="101566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Специалист по платформам, именно они мешают вам упрыгать от всех проблем; по облакам, которые помогают вам просто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релаксировать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599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085"/>
            <a:ext cx="12192000" cy="6936085"/>
          </a:xfrm>
          <a:prstGeom prst="rect">
            <a:avLst/>
          </a:prstGeom>
        </p:spPr>
      </p:pic>
      <p:pic>
        <p:nvPicPr>
          <p:cNvPr id="4" name="example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430" y="494130"/>
            <a:ext cx="5043488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example_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84629" y="2146434"/>
            <a:ext cx="4837752" cy="4138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91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192</Words>
  <Application>Microsoft Office PowerPoint</Application>
  <PresentationFormat>Широкоэкранный</PresentationFormat>
  <Paragraphs>25</Paragraphs>
  <Slides>6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Нарек</dc:creator>
  <cp:lastModifiedBy>Нарек</cp:lastModifiedBy>
  <cp:revision>15</cp:revision>
  <dcterms:created xsi:type="dcterms:W3CDTF">2021-01-16T23:17:27Z</dcterms:created>
  <dcterms:modified xsi:type="dcterms:W3CDTF">2021-01-17T12:49:20Z</dcterms:modified>
</cp:coreProperties>
</file>